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6.xml" ContentType="application/inkml+xml"/>
  <Override PartName="/ppt/ink/ink7.xml" ContentType="application/inkml+xml"/>
  <Override PartName="/ppt/ink/ink8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4" r:id="rId7"/>
    <p:sldId id="283" r:id="rId8"/>
    <p:sldId id="285" r:id="rId9"/>
    <p:sldId id="287" r:id="rId10"/>
    <p:sldId id="286" r:id="rId11"/>
    <p:sldId id="290" r:id="rId12"/>
    <p:sldId id="291" r:id="rId13"/>
    <p:sldId id="294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19" autoAdjust="0"/>
  </p:normalViewPr>
  <p:slideViewPr>
    <p:cSldViewPr snapToGrid="0">
      <p:cViewPr varScale="1">
        <p:scale>
          <a:sx n="84" d="100"/>
          <a:sy n="84" d="100"/>
        </p:scale>
        <p:origin x="4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svg"/><Relationship Id="rId1" Type="http://schemas.openxmlformats.org/officeDocument/2006/relationships/image" Target="../media/image21.png"/><Relationship Id="rId6" Type="http://schemas.openxmlformats.org/officeDocument/2006/relationships/image" Target="../media/image22.svg"/><Relationship Id="rId5" Type="http://schemas.openxmlformats.org/officeDocument/2006/relationships/image" Target="../media/image23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svg"/><Relationship Id="rId1" Type="http://schemas.openxmlformats.org/officeDocument/2006/relationships/image" Target="../media/image21.png"/><Relationship Id="rId6" Type="http://schemas.openxmlformats.org/officeDocument/2006/relationships/image" Target="../media/image22.svg"/><Relationship Id="rId5" Type="http://schemas.openxmlformats.org/officeDocument/2006/relationships/image" Target="../media/image23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24C53-8B32-44B2-9605-9606A7CA654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63AB73-33A0-4952-9207-DF422B958109}">
      <dgm:prSet/>
      <dgm:spPr/>
      <dgm:t>
        <a:bodyPr/>
        <a:lstStyle/>
        <a:p>
          <a:pPr>
            <a:defRPr cap="all"/>
          </a:pPr>
          <a:r>
            <a:rPr lang="en-US"/>
            <a:t>The break statement</a:t>
          </a:r>
        </a:p>
      </dgm:t>
    </dgm:pt>
    <dgm:pt modelId="{94DB08D2-F818-4B83-916D-6A37C16C063D}" type="parTrans" cxnId="{DF949D7A-F1BD-4E8D-9E84-4A49320CD2B8}">
      <dgm:prSet/>
      <dgm:spPr/>
      <dgm:t>
        <a:bodyPr/>
        <a:lstStyle/>
        <a:p>
          <a:endParaRPr lang="en-US"/>
        </a:p>
      </dgm:t>
    </dgm:pt>
    <dgm:pt modelId="{5B29D614-746F-4A87-A9B5-959A00777F81}" type="sibTrans" cxnId="{DF949D7A-F1BD-4E8D-9E84-4A49320CD2B8}">
      <dgm:prSet/>
      <dgm:spPr/>
      <dgm:t>
        <a:bodyPr/>
        <a:lstStyle/>
        <a:p>
          <a:endParaRPr lang="en-US"/>
        </a:p>
      </dgm:t>
    </dgm:pt>
    <dgm:pt modelId="{14ED717E-F4C5-4DA8-A981-E29C1152CACE}">
      <dgm:prSet/>
      <dgm:spPr/>
      <dgm:t>
        <a:bodyPr/>
        <a:lstStyle/>
        <a:p>
          <a:pPr>
            <a:defRPr cap="all"/>
          </a:pPr>
          <a:r>
            <a:rPr lang="en-US"/>
            <a:t>The continue statement</a:t>
          </a:r>
        </a:p>
      </dgm:t>
    </dgm:pt>
    <dgm:pt modelId="{FB09FD62-9FF8-4D80-9CF2-DC86E81281CD}" type="parTrans" cxnId="{DF203C79-590D-43D3-8422-EF461E1003FD}">
      <dgm:prSet/>
      <dgm:spPr/>
      <dgm:t>
        <a:bodyPr/>
        <a:lstStyle/>
        <a:p>
          <a:endParaRPr lang="en-US"/>
        </a:p>
      </dgm:t>
    </dgm:pt>
    <dgm:pt modelId="{77B14022-FABD-4C4A-B62B-D6B8BF461AD5}" type="sibTrans" cxnId="{DF203C79-590D-43D3-8422-EF461E1003FD}">
      <dgm:prSet/>
      <dgm:spPr/>
      <dgm:t>
        <a:bodyPr/>
        <a:lstStyle/>
        <a:p>
          <a:endParaRPr lang="en-US"/>
        </a:p>
      </dgm:t>
    </dgm:pt>
    <dgm:pt modelId="{A782290E-B1F4-418F-AE2D-7BDAB3F3D5ED}">
      <dgm:prSet/>
      <dgm:spPr/>
      <dgm:t>
        <a:bodyPr/>
        <a:lstStyle/>
        <a:p>
          <a:pPr>
            <a:defRPr cap="all"/>
          </a:pPr>
          <a:r>
            <a:rPr lang="en-US"/>
            <a:t>The goto statement</a:t>
          </a:r>
        </a:p>
      </dgm:t>
    </dgm:pt>
    <dgm:pt modelId="{7A976790-BE9A-4BE5-A469-BD6A65421817}" type="parTrans" cxnId="{57843C63-73B2-4E03-BF9B-8C92C9CD5208}">
      <dgm:prSet/>
      <dgm:spPr/>
      <dgm:t>
        <a:bodyPr/>
        <a:lstStyle/>
        <a:p>
          <a:endParaRPr lang="en-US"/>
        </a:p>
      </dgm:t>
    </dgm:pt>
    <dgm:pt modelId="{B77AB05A-37DD-4BE7-8359-CA80BCC7BB43}" type="sibTrans" cxnId="{57843C63-73B2-4E03-BF9B-8C92C9CD5208}">
      <dgm:prSet/>
      <dgm:spPr/>
      <dgm:t>
        <a:bodyPr/>
        <a:lstStyle/>
        <a:p>
          <a:endParaRPr lang="en-US"/>
        </a:p>
      </dgm:t>
    </dgm:pt>
    <dgm:pt modelId="{7D7F0C40-880D-429A-B682-AD0F22267EC9}" type="pres">
      <dgm:prSet presAssocID="{3F424C53-8B32-44B2-9605-9606A7CA654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0DA4CC-BD26-437E-A3C2-304ABA7D8899}" type="pres">
      <dgm:prSet presAssocID="{AB63AB73-33A0-4952-9207-DF422B958109}" presName="compNode" presStyleCnt="0"/>
      <dgm:spPr/>
    </dgm:pt>
    <dgm:pt modelId="{96CC5961-0ED3-46C9-A75E-ED6D372B90FB}" type="pres">
      <dgm:prSet presAssocID="{AB63AB73-33A0-4952-9207-DF422B958109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F9D9FDF-DA5E-45FD-AE69-BF121BA34686}" type="pres">
      <dgm:prSet presAssocID="{AB63AB73-33A0-4952-9207-DF422B9581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B8313772-5F64-4CD4-AC49-1531E57D73E5}" type="pres">
      <dgm:prSet presAssocID="{AB63AB73-33A0-4952-9207-DF422B958109}" presName="spaceRect" presStyleCnt="0"/>
      <dgm:spPr/>
    </dgm:pt>
    <dgm:pt modelId="{A34A829E-4F5A-4874-8225-D81BA465C055}" type="pres">
      <dgm:prSet presAssocID="{AB63AB73-33A0-4952-9207-DF422B958109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C3D7C77-5630-49CA-A57C-6668E065AAB2}" type="pres">
      <dgm:prSet presAssocID="{5B29D614-746F-4A87-A9B5-959A00777F81}" presName="sibTrans" presStyleCnt="0"/>
      <dgm:spPr/>
    </dgm:pt>
    <dgm:pt modelId="{FBB4714E-1DFF-43F9-8432-F497CA239A1E}" type="pres">
      <dgm:prSet presAssocID="{14ED717E-F4C5-4DA8-A981-E29C1152CACE}" presName="compNode" presStyleCnt="0"/>
      <dgm:spPr/>
    </dgm:pt>
    <dgm:pt modelId="{F54A4591-D0E4-4DC6-8A9D-8C0C97E62738}" type="pres">
      <dgm:prSet presAssocID="{14ED717E-F4C5-4DA8-A981-E29C1152CAC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E975425-0278-409A-A9C9-0D1BAEA6B2CA}" type="pres">
      <dgm:prSet presAssocID="{14ED717E-F4C5-4DA8-A981-E29C1152CA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E966097-F1A6-4448-B932-13F5CFCBD40A}" type="pres">
      <dgm:prSet presAssocID="{14ED717E-F4C5-4DA8-A981-E29C1152CACE}" presName="spaceRect" presStyleCnt="0"/>
      <dgm:spPr/>
    </dgm:pt>
    <dgm:pt modelId="{1D4AB435-6C0B-48FF-81D1-77E3D1544BAC}" type="pres">
      <dgm:prSet presAssocID="{14ED717E-F4C5-4DA8-A981-E29C1152CACE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6D37DE0-D66D-4C0A-9FE8-9EEF54A8724F}" type="pres">
      <dgm:prSet presAssocID="{77B14022-FABD-4C4A-B62B-D6B8BF461AD5}" presName="sibTrans" presStyleCnt="0"/>
      <dgm:spPr/>
    </dgm:pt>
    <dgm:pt modelId="{8DE81321-2CCE-4518-ABAD-30B153A5DF8A}" type="pres">
      <dgm:prSet presAssocID="{A782290E-B1F4-418F-AE2D-7BDAB3F3D5ED}" presName="compNode" presStyleCnt="0"/>
      <dgm:spPr/>
    </dgm:pt>
    <dgm:pt modelId="{09E575DB-3E3F-4AEE-AB8D-120CFF2679F9}" type="pres">
      <dgm:prSet presAssocID="{A782290E-B1F4-418F-AE2D-7BDAB3F3D5E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6E8CC47-B4F2-48F3-924E-250C3E76631A}" type="pres">
      <dgm:prSet presAssocID="{A782290E-B1F4-418F-AE2D-7BDAB3F3D5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D955B42-D876-4605-BF2D-A99D5FAB34DE}" type="pres">
      <dgm:prSet presAssocID="{A782290E-B1F4-418F-AE2D-7BDAB3F3D5ED}" presName="spaceRect" presStyleCnt="0"/>
      <dgm:spPr/>
    </dgm:pt>
    <dgm:pt modelId="{A2B8769B-6566-4C5E-A8CE-58C03AF2ADDA}" type="pres">
      <dgm:prSet presAssocID="{A782290E-B1F4-418F-AE2D-7BDAB3F3D5ED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A99097-01AB-4819-87DD-8858B1BEE25D}" type="presOf" srcId="{14ED717E-F4C5-4DA8-A981-E29C1152CACE}" destId="{1D4AB435-6C0B-48FF-81D1-77E3D1544BAC}" srcOrd="0" destOrd="0" presId="urn:microsoft.com/office/officeart/2018/5/layout/IconLeafLabelList"/>
    <dgm:cxn modelId="{AE87739D-3918-4A7F-A21F-0DE8862039A2}" type="presOf" srcId="{AB63AB73-33A0-4952-9207-DF422B958109}" destId="{A34A829E-4F5A-4874-8225-D81BA465C055}" srcOrd="0" destOrd="0" presId="urn:microsoft.com/office/officeart/2018/5/layout/IconLeafLabelList"/>
    <dgm:cxn modelId="{DF203C79-590D-43D3-8422-EF461E1003FD}" srcId="{3F424C53-8B32-44B2-9605-9606A7CA6546}" destId="{14ED717E-F4C5-4DA8-A981-E29C1152CACE}" srcOrd="1" destOrd="0" parTransId="{FB09FD62-9FF8-4D80-9CF2-DC86E81281CD}" sibTransId="{77B14022-FABD-4C4A-B62B-D6B8BF461AD5}"/>
    <dgm:cxn modelId="{57843C63-73B2-4E03-BF9B-8C92C9CD5208}" srcId="{3F424C53-8B32-44B2-9605-9606A7CA6546}" destId="{A782290E-B1F4-418F-AE2D-7BDAB3F3D5ED}" srcOrd="2" destOrd="0" parTransId="{7A976790-BE9A-4BE5-A469-BD6A65421817}" sibTransId="{B77AB05A-37DD-4BE7-8359-CA80BCC7BB43}"/>
    <dgm:cxn modelId="{7EACA3C8-5AFB-4067-9997-45C271DFAEE9}" type="presOf" srcId="{3F424C53-8B32-44B2-9605-9606A7CA6546}" destId="{7D7F0C40-880D-429A-B682-AD0F22267EC9}" srcOrd="0" destOrd="0" presId="urn:microsoft.com/office/officeart/2018/5/layout/IconLeafLabelList"/>
    <dgm:cxn modelId="{0552460F-A3F3-465A-B1BC-3F768CC6732F}" type="presOf" srcId="{A782290E-B1F4-418F-AE2D-7BDAB3F3D5ED}" destId="{A2B8769B-6566-4C5E-A8CE-58C03AF2ADDA}" srcOrd="0" destOrd="0" presId="urn:microsoft.com/office/officeart/2018/5/layout/IconLeafLabelList"/>
    <dgm:cxn modelId="{DF949D7A-F1BD-4E8D-9E84-4A49320CD2B8}" srcId="{3F424C53-8B32-44B2-9605-9606A7CA6546}" destId="{AB63AB73-33A0-4952-9207-DF422B958109}" srcOrd="0" destOrd="0" parTransId="{94DB08D2-F818-4B83-916D-6A37C16C063D}" sibTransId="{5B29D614-746F-4A87-A9B5-959A00777F81}"/>
    <dgm:cxn modelId="{A2257CFF-702C-4287-8AC7-6D74FABA2C87}" type="presParOf" srcId="{7D7F0C40-880D-429A-B682-AD0F22267EC9}" destId="{C30DA4CC-BD26-437E-A3C2-304ABA7D8899}" srcOrd="0" destOrd="0" presId="urn:microsoft.com/office/officeart/2018/5/layout/IconLeafLabelList"/>
    <dgm:cxn modelId="{65B87B40-A86C-478C-91E4-67D2B4DE7C78}" type="presParOf" srcId="{C30DA4CC-BD26-437E-A3C2-304ABA7D8899}" destId="{96CC5961-0ED3-46C9-A75E-ED6D372B90FB}" srcOrd="0" destOrd="0" presId="urn:microsoft.com/office/officeart/2018/5/layout/IconLeafLabelList"/>
    <dgm:cxn modelId="{B884691F-0D15-4748-AE9A-0BFB520C6177}" type="presParOf" srcId="{C30DA4CC-BD26-437E-A3C2-304ABA7D8899}" destId="{3F9D9FDF-DA5E-45FD-AE69-BF121BA34686}" srcOrd="1" destOrd="0" presId="urn:microsoft.com/office/officeart/2018/5/layout/IconLeafLabelList"/>
    <dgm:cxn modelId="{12E532D1-A20E-4F8B-91FA-2E9900D126D9}" type="presParOf" srcId="{C30DA4CC-BD26-437E-A3C2-304ABA7D8899}" destId="{B8313772-5F64-4CD4-AC49-1531E57D73E5}" srcOrd="2" destOrd="0" presId="urn:microsoft.com/office/officeart/2018/5/layout/IconLeafLabelList"/>
    <dgm:cxn modelId="{5726579C-56B7-490C-A25B-242589C4C777}" type="presParOf" srcId="{C30DA4CC-BD26-437E-A3C2-304ABA7D8899}" destId="{A34A829E-4F5A-4874-8225-D81BA465C055}" srcOrd="3" destOrd="0" presId="urn:microsoft.com/office/officeart/2018/5/layout/IconLeafLabelList"/>
    <dgm:cxn modelId="{32C6F1F5-4175-42AB-8280-564CFD692100}" type="presParOf" srcId="{7D7F0C40-880D-429A-B682-AD0F22267EC9}" destId="{4C3D7C77-5630-49CA-A57C-6668E065AAB2}" srcOrd="1" destOrd="0" presId="urn:microsoft.com/office/officeart/2018/5/layout/IconLeafLabelList"/>
    <dgm:cxn modelId="{352CED5C-9E87-462C-9674-BABFE348679F}" type="presParOf" srcId="{7D7F0C40-880D-429A-B682-AD0F22267EC9}" destId="{FBB4714E-1DFF-43F9-8432-F497CA239A1E}" srcOrd="2" destOrd="0" presId="urn:microsoft.com/office/officeart/2018/5/layout/IconLeafLabelList"/>
    <dgm:cxn modelId="{60C0A963-5898-4275-8969-B4533778E9F5}" type="presParOf" srcId="{FBB4714E-1DFF-43F9-8432-F497CA239A1E}" destId="{F54A4591-D0E4-4DC6-8A9D-8C0C97E62738}" srcOrd="0" destOrd="0" presId="urn:microsoft.com/office/officeart/2018/5/layout/IconLeafLabelList"/>
    <dgm:cxn modelId="{0C7015D8-E1C0-4286-9F4F-68D0AA4A21BC}" type="presParOf" srcId="{FBB4714E-1DFF-43F9-8432-F497CA239A1E}" destId="{2E975425-0278-409A-A9C9-0D1BAEA6B2CA}" srcOrd="1" destOrd="0" presId="urn:microsoft.com/office/officeart/2018/5/layout/IconLeafLabelList"/>
    <dgm:cxn modelId="{7FEFF5CF-41D1-429C-AB82-E7091A65C0E4}" type="presParOf" srcId="{FBB4714E-1DFF-43F9-8432-F497CA239A1E}" destId="{9E966097-F1A6-4448-B932-13F5CFCBD40A}" srcOrd="2" destOrd="0" presId="urn:microsoft.com/office/officeart/2018/5/layout/IconLeafLabelList"/>
    <dgm:cxn modelId="{5C6080A8-E438-445F-BED7-7059EDE5C06F}" type="presParOf" srcId="{FBB4714E-1DFF-43F9-8432-F497CA239A1E}" destId="{1D4AB435-6C0B-48FF-81D1-77E3D1544BAC}" srcOrd="3" destOrd="0" presId="urn:microsoft.com/office/officeart/2018/5/layout/IconLeafLabelList"/>
    <dgm:cxn modelId="{F273AE38-B586-4646-9405-A081C96B4A95}" type="presParOf" srcId="{7D7F0C40-880D-429A-B682-AD0F22267EC9}" destId="{96D37DE0-D66D-4C0A-9FE8-9EEF54A8724F}" srcOrd="3" destOrd="0" presId="urn:microsoft.com/office/officeart/2018/5/layout/IconLeafLabelList"/>
    <dgm:cxn modelId="{27A3CE6B-BEAB-4FDD-8224-5614F038B232}" type="presParOf" srcId="{7D7F0C40-880D-429A-B682-AD0F22267EC9}" destId="{8DE81321-2CCE-4518-ABAD-30B153A5DF8A}" srcOrd="4" destOrd="0" presId="urn:microsoft.com/office/officeart/2018/5/layout/IconLeafLabelList"/>
    <dgm:cxn modelId="{C76E8C58-6E4B-408B-A435-5F71FF03DBD7}" type="presParOf" srcId="{8DE81321-2CCE-4518-ABAD-30B153A5DF8A}" destId="{09E575DB-3E3F-4AEE-AB8D-120CFF2679F9}" srcOrd="0" destOrd="0" presId="urn:microsoft.com/office/officeart/2018/5/layout/IconLeafLabelList"/>
    <dgm:cxn modelId="{3B0E8890-4400-4E7D-ACBD-2E5C18FAC263}" type="presParOf" srcId="{8DE81321-2CCE-4518-ABAD-30B153A5DF8A}" destId="{F6E8CC47-B4F2-48F3-924E-250C3E76631A}" srcOrd="1" destOrd="0" presId="urn:microsoft.com/office/officeart/2018/5/layout/IconLeafLabelList"/>
    <dgm:cxn modelId="{E4908347-1A6D-4EC0-92D7-ECF800AB5283}" type="presParOf" srcId="{8DE81321-2CCE-4518-ABAD-30B153A5DF8A}" destId="{5D955B42-D876-4605-BF2D-A99D5FAB34DE}" srcOrd="2" destOrd="0" presId="urn:microsoft.com/office/officeart/2018/5/layout/IconLeafLabelList"/>
    <dgm:cxn modelId="{DD4DE765-A63C-4748-A7C7-EBD08D8546BA}" type="presParOf" srcId="{8DE81321-2CCE-4518-ABAD-30B153A5DF8A}" destId="{A2B8769B-6566-4C5E-A8CE-58C03AF2ADD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C5961-0ED3-46C9-A75E-ED6D372B90FB}">
      <dsp:nvSpPr>
        <dsp:cNvPr id="0" name=""/>
        <dsp:cNvSpPr/>
      </dsp:nvSpPr>
      <dsp:spPr>
        <a:xfrm>
          <a:off x="385755" y="1347273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D9FDF-DA5E-45FD-AE69-BF121BA34686}">
      <dsp:nvSpPr>
        <dsp:cNvPr id="0" name=""/>
        <dsp:cNvSpPr/>
      </dsp:nvSpPr>
      <dsp:spPr>
        <a:xfrm>
          <a:off x="627068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A829E-4F5A-4874-8225-D81BA465C055}">
      <dsp:nvSpPr>
        <dsp:cNvPr id="0" name=""/>
        <dsp:cNvSpPr/>
      </dsp:nvSpPr>
      <dsp:spPr>
        <a:xfrm>
          <a:off x="23786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The break statement</a:t>
          </a:r>
        </a:p>
      </dsp:txBody>
      <dsp:txXfrm>
        <a:off x="23786" y="2832273"/>
        <a:ext cx="1856250" cy="720000"/>
      </dsp:txXfrm>
    </dsp:sp>
    <dsp:sp modelId="{F54A4591-D0E4-4DC6-8A9D-8C0C97E62738}">
      <dsp:nvSpPr>
        <dsp:cNvPr id="0" name=""/>
        <dsp:cNvSpPr/>
      </dsp:nvSpPr>
      <dsp:spPr>
        <a:xfrm>
          <a:off x="2566849" y="1347273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75425-0278-409A-A9C9-0D1BAEA6B2CA}">
      <dsp:nvSpPr>
        <dsp:cNvPr id="0" name=""/>
        <dsp:cNvSpPr/>
      </dsp:nvSpPr>
      <dsp:spPr>
        <a:xfrm>
          <a:off x="2808161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AB435-6C0B-48FF-81D1-77E3D1544BAC}">
      <dsp:nvSpPr>
        <dsp:cNvPr id="0" name=""/>
        <dsp:cNvSpPr/>
      </dsp:nvSpPr>
      <dsp:spPr>
        <a:xfrm>
          <a:off x="2204880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The continue statement</a:t>
          </a:r>
        </a:p>
      </dsp:txBody>
      <dsp:txXfrm>
        <a:off x="2204880" y="2832273"/>
        <a:ext cx="1856250" cy="720000"/>
      </dsp:txXfrm>
    </dsp:sp>
    <dsp:sp modelId="{09E575DB-3E3F-4AEE-AB8D-120CFF2679F9}">
      <dsp:nvSpPr>
        <dsp:cNvPr id="0" name=""/>
        <dsp:cNvSpPr/>
      </dsp:nvSpPr>
      <dsp:spPr>
        <a:xfrm>
          <a:off x="4747942" y="1347273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8CC47-B4F2-48F3-924E-250C3E76631A}">
      <dsp:nvSpPr>
        <dsp:cNvPr id="0" name=""/>
        <dsp:cNvSpPr/>
      </dsp:nvSpPr>
      <dsp:spPr>
        <a:xfrm>
          <a:off x="4989255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8769B-6566-4C5E-A8CE-58C03AF2ADDA}">
      <dsp:nvSpPr>
        <dsp:cNvPr id="0" name=""/>
        <dsp:cNvSpPr/>
      </dsp:nvSpPr>
      <dsp:spPr>
        <a:xfrm>
          <a:off x="4385974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The goto statement</a:t>
          </a:r>
        </a:p>
      </dsp:txBody>
      <dsp:txXfrm>
        <a:off x="4385974" y="2832273"/>
        <a:ext cx="185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2:38:3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25 572,'1'-14'9764,"-13"6"-9671,-29 6-8742,34 2 8211,-4 0-752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2:43:14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12 154 2588,'-1'2'7257,"-4"-12"-1522,-1-15 4597,7 0-5605,3 7-3869,3 2-4044,3-3-4219,-5 10 3195,5-22-10628,-10 29 13584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0:3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28 152,'3'-9'762,"-3"8"-709,1 1 1,-1-1-1,1 1 0,-1-1 0,0 1 1,1 0-1,-1-1 0,0 1 0,0-1 0,1 0 1,-1 1-1,0-1 0,0 1 0,0-1 0,0 1 1,0-1-1,0 1 0,1-1 0,-1 0 1,-1 1-1,1-1 0,0 1 0,0-1 0,0 1 1,0-1-1,0 0 0,0 1 0,-1-1 0,1 1 1,0-1-1,0 1 0,-1-1 0,1 0 1,0 56-1721,0-46 890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1:1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28 258 1564,'-13'-82'7310,"9"61"-5449,0 1 1,1 0-1,1-1 0,1 0 0,1 1 0,2-24 0,-2 44-1861,0-1-1,0 1 1,0 0-1,0-1 1,1 1 0,-1 0-1,0-1 1,0 1-1,0 0 1,0-1 0,1 1-1,-1 0 1,0-1-1,0 1 1,0 0 0,1-1-1,-1 1 1,0 0-1,1 0 1,-1-1 0,0 1-1,0 0 1,1 0-1,-1 0 1,0 0 0,1-1-1,-1 1 1,1 0-1,-1 0 1,0 0 0,1 0-1,-1 0 1,0 0-1,1 0 1,-1 0 0,1 0-1,17 8-1223,15 20-3410,-25-18 3190,-1-1 0,0 1-1,-1 1 1,0 0-1,5 13 1,-5-10 422,-2 1 1,1-1 0,-2 1 0,2 18 0,-2-1-280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2:13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69 252,'-4'-29'3327,"2"21"896,74-15-10734,-47 14 5344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2:24.45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8019.9375"/>
      <inkml:brushProperty name="anchorY" value="-40119.5625"/>
      <inkml:brushProperty name="scaleFactor" value="0.5"/>
    </inkml:brush>
  </inkml:definitions>
  <inkml:trace contextRef="#ctx0" brushRef="#br0">462 275 220,'0'0'0,"-6"-3"352,-8-3-5,-7-4-26,-5-2-114,-4-2 39,-3 0-61,0-1-99,0-1 22,1 0-44,1 0 4,1 0-41,2-1-27,2 1-69,1-1 15,3 0-271,1-1-150,2 0-48,1-1-159,4 4 670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2:32.05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473.21875"/>
      <inkml:brushProperty name="anchorY" value="-36997.77344"/>
      <inkml:brushProperty name="scaleFactor" value="0.5"/>
    </inkml:brush>
  </inkml:definitions>
  <inkml:trace contextRef="#ctx0" brushRef="#br0">82 123 92,'0'0'0,"-1"0"928,0 1-37,-2 0 2246,0 1-3029,-1-1 1155,1 0-465,0-1 120,1 1-182,0-2 129,-1 1-44,2 0-101,-1 0 32,1 1 59,0-1-59,0 1 96,-1 1-218,0 0 224,0 0-226,-1 1 66,0 1 15,0-1-160,0 1 123,0 0-42,1-1 5,0-1-101,1 0 20,0 0-4,1-1 62,0 0-45,0 0 87,-1 0-24,1 1-64,0-1-17,-1 1 112,1-1-79,-1 0-74,1 0 13,0 0-2,-2 0-46,1-1 13,0 0 68,0-1-20,1 1-102,-1-1 32,1 1-58,0 0 17,0-1-8,0 1-330,0 0-60,0 0-3,0 0-22,-1 0 0,1 0 0,-1 0 0,1 0 0,0 0 0,0 0 0,-1 0 0,1 0 0,0 0 0,0 0 0,0 0 0,0 0 0,0 0 0,0 0 0,0 0 0,-1 0 0,1 0 0,-1 0 0,1 0 0,0 0 0,0 0 0,0 0 0,0 0 0,0 0 0,0 0 0,0 0 0,0 0 0,0 0 0,0 0 0,0 0 0,0 0 0,0 0 0,0 0 0,0 0 0,1 0 0,-1 0 0,1 0 0,-1 0 0,0 0 0,1 0 0,-1 0 0,0 0 0,0 0 0,0 0 0,0-1 0,0 1 0,0 0 0,0-2-2390,0 0-63,0 0-880,0-3-293,-1-2 296,1-1 355,-2-2 269,0-2 226,0-2 389,0-4 182,-1-2 170,3-4 283,2-3 123,0 5 453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2:33.4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3126.64063"/>
      <inkml:brushProperty name="anchorY" value="-35605.91406"/>
      <inkml:brushProperty name="scaleFactor" value="0.5"/>
    </inkml:brush>
  </inkml:definitions>
  <inkml:trace contextRef="#ctx0" brushRef="#br0">75 3 1084,'0'0'0,"0"0"1340,0 0-65,0-1-210,-1 0 56,1 1-145,-1 0-160,1 1 7,0 0 173,0 0-101,0 1 184,0-1 73,0-1-17,0 1-137,0-1 128,0 1-55,0-1 99,0 0-180,0 0 14,0 0 32,0-1-125,0 1-6,0 0-40,0 0-70,0 0 90,0 0-36,0 0-54,0 0 89,0 0-105,0 0-6,0 0-74,0 0 53,0 0-133,0 0-187,0 0 160,0 0-587,0 0 54,0 0-43,0 0-16,0 0 0,0 0 0,0-1 0,0 0 0,0 1 0,0-1 0,0 0 0,0 1 0,0-1 0,0 1 0,0-1 0,0 0 0,0 1 0,0 0 0,0 0 0,0 0 0,0 0 0,0 0 0,0 0 0,0 0 0,0 0 0,0 0 0,0 0 0,0 0 0,0 0 0,0 0 0,0 0 0,0 0 0,0 0 0,0 0-2203,0 0-341,0 0-672,-1 0-555,-2 0 486,0 0 368,-2 1 184,-2 0 345,1 2 232,-3 0 270,0 1 220,0 2 150,-2 0 210,2-1 153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03" Type="http://schemas.openxmlformats.org/officeDocument/2006/relationships/image" Target="../media/image14.png"/><Relationship Id="rId2" Type="http://schemas.openxmlformats.org/officeDocument/2006/relationships/image" Target="../media/image1.jpeg"/><Relationship Id="rId8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02" Type="http://schemas.openxmlformats.org/officeDocument/2006/relationships/customXml" Target="../ink/ink8.xml"/><Relationship Id="rId5" Type="http://schemas.openxmlformats.org/officeDocument/2006/relationships/image" Target="../media/image565.png"/><Relationship Id="rId28" Type="http://schemas.openxmlformats.org/officeDocument/2006/relationships/customXml" Target="../ink/ink5.xml"/><Relationship Id="rId82" Type="http://schemas.openxmlformats.org/officeDocument/2006/relationships/customXml" Target="../ink/ink6.xml"/><Relationship Id="rId95" Type="http://schemas.openxmlformats.org/officeDocument/2006/relationships/image" Target="../media/image13.png"/><Relationship Id="rId81" Type="http://schemas.openxmlformats.org/officeDocument/2006/relationships/image" Target="../media/image603.png"/><Relationship Id="rId94" Type="http://schemas.openxmlformats.org/officeDocument/2006/relationships/customXml" Target="../ink/ink7.xml"/><Relationship Id="rId4" Type="http://schemas.openxmlformats.org/officeDocument/2006/relationships/customXml" Target="../ink/ink3.xml"/><Relationship Id="rId27" Type="http://schemas.openxmlformats.org/officeDocument/2006/relationships/image" Target="../media/image5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Loops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0129949-A2B7-4ADD-894F-1B0B6B7A1711}"/>
                  </a:ext>
                </a:extLst>
              </p14:cNvPr>
              <p14:cNvContentPartPr/>
              <p14:nvPr/>
            </p14:nvContentPartPr>
            <p14:xfrm>
              <a:off x="2780311" y="2162906"/>
              <a:ext cx="25920" cy="9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0129949-A2B7-4ADD-894F-1B0B6B7A17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1311" y="2154266"/>
                <a:ext cx="4356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8463-3E26-4043-9561-3E0D9B761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Nested Loop</a:t>
            </a:r>
          </a:p>
        </p:txBody>
      </p:sp>
    </p:spTree>
    <p:extLst>
      <p:ext uri="{BB962C8B-B14F-4D97-AF65-F5344CB8AC3E}">
        <p14:creationId xmlns:p14="http://schemas.microsoft.com/office/powerpoint/2010/main" val="178105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369E-3F7A-4675-9811-0DDEA3664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Exiting from a loop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95EBD4-2E74-462C-AC89-EF712E513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161052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7586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759679-3FB6-4454-9150-682B9155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8" y="258828"/>
            <a:ext cx="9502663" cy="17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6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8763A-D17A-4C5D-A807-2821CAF1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149" y="1039906"/>
            <a:ext cx="4967686" cy="25584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Why Looping??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D2A823F-3501-42FE-AA79-81397A58E1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-3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4D1EC289-2791-41B5-B240-03653B703D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4405843"/>
            <a:ext cx="4572000" cy="2452159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THE SOLAR SYSTEM: The Earth and the Moon: THE EARTH AND THE MOON: MOVEMENTS">
            <a:extLst>
              <a:ext uri="{FF2B5EF4-FFF2-40B4-BE49-F238E27FC236}">
                <a16:creationId xmlns:a16="http://schemas.microsoft.com/office/drawing/2014/main" id="{F2FA17F4-F242-4DBB-B609-C8C0C0E7C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049" y="562791"/>
            <a:ext cx="3473302" cy="22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ss code matters: don't repeat yourself | Maurits thinks aloud">
            <a:extLst>
              <a:ext uri="{FF2B5EF4-FFF2-40B4-BE49-F238E27FC236}">
                <a16:creationId xmlns:a16="http://schemas.microsoft.com/office/drawing/2014/main" id="{1847B858-D825-42C0-8293-92BB27224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3998" y="4587731"/>
            <a:ext cx="3552371" cy="225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EFA160-592A-4925-BC75-08E6C688AA50}"/>
                  </a:ext>
                </a:extLst>
              </p14:cNvPr>
              <p14:cNvContentPartPr/>
              <p14:nvPr/>
            </p14:nvContentPartPr>
            <p14:xfrm>
              <a:off x="10445071" y="783026"/>
              <a:ext cx="13680" cy="5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EFA160-592A-4925-BC75-08E6C688AA5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36071" y="774386"/>
                <a:ext cx="31320" cy="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89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2E76E-5DE8-4A99-BE27-F9A9EEED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Various Loops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2135F-A41A-429F-B203-576775AA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988668"/>
            <a:ext cx="6197668" cy="48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1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52A51-CDB3-4199-A13C-0D52A6C24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65" y="1673524"/>
            <a:ext cx="3485073" cy="36967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/>
              <a:t>Flow Chart of Loops: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>
                <a:solidFill>
                  <a:srgbClr val="FF0000"/>
                </a:solidFill>
              </a:rPr>
              <a:t>for</a:t>
            </a:r>
            <a:r>
              <a:rPr lang="en-US" sz="4000" dirty="0"/>
              <a:t> vs </a:t>
            </a:r>
            <a:r>
              <a:rPr lang="en-US" sz="4000" dirty="0">
                <a:solidFill>
                  <a:srgbClr val="FF0000"/>
                </a:solidFill>
              </a:rPr>
              <a:t>while</a:t>
            </a:r>
            <a:r>
              <a:rPr lang="en-US" sz="4000" dirty="0"/>
              <a:t> vs </a:t>
            </a:r>
            <a:r>
              <a:rPr lang="en-US" sz="4000" dirty="0">
                <a:solidFill>
                  <a:srgbClr val="FF0000"/>
                </a:solidFill>
              </a:rPr>
              <a:t>do-while</a:t>
            </a:r>
          </a:p>
        </p:txBody>
      </p:sp>
      <p:pic>
        <p:nvPicPr>
          <p:cNvPr id="1026" name="Picture 2" descr="Looping Statement in JavaScript">
            <a:extLst>
              <a:ext uri="{FF2B5EF4-FFF2-40B4-BE49-F238E27FC236}">
                <a16:creationId xmlns:a16="http://schemas.microsoft.com/office/drawing/2014/main" id="{815A353F-0F6D-4665-9DDC-D0EF0C356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2373" y="643467"/>
            <a:ext cx="4321947" cy="55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C6513F-30D8-4369-8817-034B1F4AF7A4}"/>
                  </a:ext>
                </a:extLst>
              </p14:cNvPr>
              <p14:cNvContentPartPr/>
              <p14:nvPr/>
            </p14:nvContentPartPr>
            <p14:xfrm>
              <a:off x="9168426" y="934780"/>
              <a:ext cx="3240" cy="2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C6513F-30D8-4369-8817-034B1F4AF7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9786" y="925780"/>
                <a:ext cx="2088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CA50B27-691B-42CF-A4FF-A48C7A3AADE7}"/>
              </a:ext>
            </a:extLst>
          </p:cNvPr>
          <p:cNvGrpSpPr/>
          <p:nvPr/>
        </p:nvGrpSpPr>
        <p:grpSpPr>
          <a:xfrm>
            <a:off x="5863986" y="2219980"/>
            <a:ext cx="504000" cy="426106"/>
            <a:chOff x="5863986" y="2219980"/>
            <a:chExt cx="504000" cy="4261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B1CC75-1096-45C6-BF0C-B4F55D85DBAB}"/>
                    </a:ext>
                  </a:extLst>
                </p14:cNvPr>
                <p14:cNvContentPartPr/>
                <p14:nvPr/>
              </p14:nvContentPartPr>
              <p14:xfrm>
                <a:off x="5863986" y="2219980"/>
                <a:ext cx="48960" cy="92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B1CC75-1096-45C6-BF0C-B4F55D85DB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55346" y="2211340"/>
                  <a:ext cx="66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51E4386-284D-4B79-9FC0-D9049CAAA150}"/>
                    </a:ext>
                  </a:extLst>
                </p14:cNvPr>
                <p14:cNvContentPartPr/>
                <p14:nvPr/>
              </p14:nvContentPartPr>
              <p14:xfrm>
                <a:off x="6332706" y="2620886"/>
                <a:ext cx="35280" cy="25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51E4386-284D-4B79-9FC0-D9049CAAA1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23706" y="2611886"/>
                  <a:ext cx="529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8020220-7C8E-4C1A-849E-AE337B2CC07C}"/>
              </a:ext>
            </a:extLst>
          </p:cNvPr>
          <p:cNvGrpSpPr/>
          <p:nvPr/>
        </p:nvGrpSpPr>
        <p:grpSpPr>
          <a:xfrm>
            <a:off x="7063146" y="2075126"/>
            <a:ext cx="2120400" cy="1189080"/>
            <a:chOff x="7063146" y="2075126"/>
            <a:chExt cx="2120400" cy="11890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69FD335-83B6-46EF-A78B-D384180DBEB6}"/>
                    </a:ext>
                  </a:extLst>
                </p14:cNvPr>
                <p14:cNvContentPartPr/>
                <p14:nvPr/>
              </p14:nvContentPartPr>
              <p14:xfrm>
                <a:off x="7268346" y="3164846"/>
                <a:ext cx="166680" cy="99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69FD335-83B6-46EF-A78B-D384180DBE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50346" y="3146846"/>
                  <a:ext cx="202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6FE3F6D-86BC-44AF-BAD2-A0FFA2214778}"/>
                    </a:ext>
                  </a:extLst>
                </p14:cNvPr>
                <p14:cNvContentPartPr/>
                <p14:nvPr/>
              </p14:nvContentPartPr>
              <p14:xfrm>
                <a:off x="7063146" y="2936606"/>
                <a:ext cx="29520" cy="64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6FE3F6D-86BC-44AF-BAD2-A0FFA221477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45506" y="2918966"/>
                  <a:ext cx="65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F686C3-E57D-4572-BB59-D5F7AEC9443C}"/>
                    </a:ext>
                  </a:extLst>
                </p14:cNvPr>
                <p14:cNvContentPartPr/>
                <p14:nvPr/>
              </p14:nvContentPartPr>
              <p14:xfrm>
                <a:off x="9156186" y="2075126"/>
                <a:ext cx="27360" cy="10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F686C3-E57D-4572-BB59-D5F7AEC944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38546" y="2057486"/>
                  <a:ext cx="63000" cy="4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793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2E8EA-DE38-4F63-A3E4-FEB0B5013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183534"/>
            <a:ext cx="7978019" cy="27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18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00516-0051-406B-A3A4-241E3D22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89" y="198485"/>
            <a:ext cx="8382719" cy="11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61B6F-1888-4CB3-949D-2789E12C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Infinite Loop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etting lost in infinite loops - BBC Science Focus Magazine">
            <a:extLst>
              <a:ext uri="{FF2B5EF4-FFF2-40B4-BE49-F238E27FC236}">
                <a16:creationId xmlns:a16="http://schemas.microsoft.com/office/drawing/2014/main" id="{E5593E75-DA1B-4354-A401-5A118AFD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315" y="2111996"/>
            <a:ext cx="6197668" cy="26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78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8567DF-EADE-4F03-B3AF-49C16A3D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82" y="351692"/>
            <a:ext cx="8113691" cy="21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8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0F8D1-CA75-46C5-B000-B74B824C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for statement Idioms &amp; Comma Separators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4FC96-80BA-4984-8809-60E5A63CC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1574711"/>
            <a:ext cx="6197668" cy="37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76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34</Words>
  <Application>Microsoft Office PowerPoint</Application>
  <PresentationFormat>Widescreen</PresentationFormat>
  <Paragraphs>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 Nova</vt:lpstr>
      <vt:lpstr>Arial Nova Light</vt:lpstr>
      <vt:lpstr>Trebuchet MS</vt:lpstr>
      <vt:lpstr>Wingdings 2</vt:lpstr>
      <vt:lpstr>SlateVTI</vt:lpstr>
      <vt:lpstr>Loops</vt:lpstr>
      <vt:lpstr>Why Looping??</vt:lpstr>
      <vt:lpstr>Various Loops</vt:lpstr>
      <vt:lpstr>Flow Chart of Loops:  for vs while vs do-while</vt:lpstr>
      <vt:lpstr>PowerPoint Presentation</vt:lpstr>
      <vt:lpstr>PowerPoint Presentation</vt:lpstr>
      <vt:lpstr>Infinite Loop</vt:lpstr>
      <vt:lpstr>PowerPoint Presentation</vt:lpstr>
      <vt:lpstr>for statement Idioms &amp; Comma Separators</vt:lpstr>
      <vt:lpstr>Nested Loop</vt:lpstr>
      <vt:lpstr>Exiting from a loop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Loops</dc:title>
  <dc:creator>LENOVO</dc:creator>
  <cp:lastModifiedBy>Acer</cp:lastModifiedBy>
  <cp:revision>5</cp:revision>
  <dcterms:created xsi:type="dcterms:W3CDTF">2021-03-09T15:21:57Z</dcterms:created>
  <dcterms:modified xsi:type="dcterms:W3CDTF">2022-03-01T14:22:18Z</dcterms:modified>
</cp:coreProperties>
</file>